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79" r:id="rId2"/>
    <p:sldId id="334" r:id="rId3"/>
    <p:sldId id="267" r:id="rId4"/>
    <p:sldId id="417" r:id="rId5"/>
    <p:sldId id="418" r:id="rId6"/>
    <p:sldId id="41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96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E1C0B-4F26-4009-B64B-78FB3959C2BA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19CF-5233-465F-AB99-38083E3D3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7C19-F8B7-454F-B7EE-0F90C58F995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00001_d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Cross-Country for Beginners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Part 6:  </a:t>
            </a:r>
            <a:r>
              <a:rPr lang="en-US" sz="3200" dirty="0" err="1" smtClean="0">
                <a:solidFill>
                  <a:schemeClr val="bg1"/>
                </a:solidFill>
              </a:rPr>
              <a:t>Landouts</a:t>
            </a:r>
            <a:r>
              <a:rPr lang="en-US" sz="3200" dirty="0" smtClean="0">
                <a:solidFill>
                  <a:schemeClr val="bg1"/>
                </a:solidFill>
              </a:rPr>
              <a:t> and Flight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Bill Elliott and Rand Baldwin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Six Week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773363"/>
          </a:xfrm>
        </p:spPr>
        <p:txBody>
          <a:bodyPr>
            <a:normAutofit lnSpcReduction="10000"/>
          </a:bodyPr>
          <a:lstStyle/>
          <a:p>
            <a:pPr marL="336550" lvl="1" indent="-336550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Weather and Preparation (needed skills, glider &amp; instrumentation, biological)</a:t>
            </a:r>
          </a:p>
          <a:p>
            <a:pPr marL="336550" lvl="1" indent="-3365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Thermals and Triggers</a:t>
            </a:r>
          </a:p>
          <a:p>
            <a:pPr marL="336550" lvl="1" indent="-3365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Climbing</a:t>
            </a:r>
          </a:p>
          <a:p>
            <a:pPr marL="336550" lvl="1" indent="-3365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Cruising and In-Flight Decision Making</a:t>
            </a:r>
          </a:p>
          <a:p>
            <a:pPr marL="336550" lvl="1" indent="-3365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Flight Computers and Final Glides</a:t>
            </a:r>
          </a:p>
          <a:p>
            <a:pPr marL="336550" lvl="1" indent="-3365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Outlanding</a:t>
            </a:r>
            <a:r>
              <a:rPr lang="en-US" dirty="0" smtClean="0">
                <a:solidFill>
                  <a:schemeClr val="bg1"/>
                </a:solidFill>
              </a:rPr>
              <a:t> and Post-Flight Analysis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52400" y="-228600"/>
            <a:ext cx="9296401" cy="7238999"/>
            <a:chOff x="914400" y="1066800"/>
            <a:chExt cx="7161117" cy="482666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066800"/>
              <a:ext cx="7161117" cy="4826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7162800" y="5562600"/>
              <a:ext cx="8409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BGD, p. 94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Outlanding</a:t>
            </a:r>
            <a:r>
              <a:rPr lang="en-US" dirty="0" smtClean="0">
                <a:solidFill>
                  <a:schemeClr val="bg1"/>
                </a:solidFill>
              </a:rPr>
              <a:t> and Post-Flight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67600" y="6096000"/>
            <a:ext cx="126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Reichmann, p. 60</a:t>
            </a:r>
          </a:p>
        </p:txBody>
      </p:sp>
      <p:pic>
        <p:nvPicPr>
          <p:cNvPr id="2050" name="Picture 2" descr="File:Hayfield in f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O2007-0608-135_dok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56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Cross-Country for Beginners Part 6:  Landouts and Flight Analysis</vt:lpstr>
      <vt:lpstr>Six Week Agenda</vt:lpstr>
      <vt:lpstr>Slide 3</vt:lpstr>
      <vt:lpstr>Outlanding and Post-Flight Analysis</vt:lpstr>
      <vt:lpstr>Slide 5</vt:lpstr>
      <vt:lpstr>Slide 6</vt:lpstr>
    </vt:vector>
  </TitlesOfParts>
  <Company>PeopleTec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Elliott</dc:creator>
  <cp:lastModifiedBy>Bill Elliott</cp:lastModifiedBy>
  <cp:revision>13</cp:revision>
  <dcterms:created xsi:type="dcterms:W3CDTF">2011-03-24T14:02:39Z</dcterms:created>
  <dcterms:modified xsi:type="dcterms:W3CDTF">2011-03-29T19:32:57Z</dcterms:modified>
</cp:coreProperties>
</file>